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6" r:id="rId4"/>
    <p:sldId id="267" r:id="rId5"/>
    <p:sldId id="273" r:id="rId6"/>
    <p:sldId id="257" r:id="rId7"/>
    <p:sldId id="268" r:id="rId8"/>
    <p:sldId id="258" r:id="rId9"/>
    <p:sldId id="271" r:id="rId10"/>
    <p:sldId id="259" r:id="rId11"/>
    <p:sldId id="270" r:id="rId12"/>
    <p:sldId id="272" r:id="rId13"/>
    <p:sldId id="260" r:id="rId14"/>
    <p:sldId id="261" r:id="rId15"/>
    <p:sldId id="262" r:id="rId16"/>
    <p:sldId id="269" r:id="rId17"/>
    <p:sldId id="274" r:id="rId18"/>
    <p:sldId id="26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D322-166C-4FDE-A611-0BE26ADE5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D0B06-5825-4EAB-85F1-69DC5F847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ED6B3-AD5D-4714-A106-D3CB2035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1FA3F-7431-4E5A-9266-E42C7534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9540D-20DB-4A4E-835B-92A909A2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14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F368-84AD-4E97-8D59-7CB34F76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7318F-3D6C-47EC-8009-2C6849023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D4F1-6EF2-445C-9AC5-AEB6BF2E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354DE-8678-4985-9386-AD7FEE43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6C7D7-6F5F-46BE-80BA-31A9546C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09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AAB27-095C-412C-897A-AEFE6071E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3038D-A2A3-4C9B-98D5-100E1B91A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D12D-6450-454A-A2D5-28E9C184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658CC-68FA-45EE-BD75-BAC31627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BF574-D89E-417E-BC4C-C7BE3BA6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5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FFD5-88CA-43FE-959C-3DF08629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D6C10-7D37-4A71-82AB-44601763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C5D4F-9863-476E-9EA0-D19F89CB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0DA72-E2E6-4E18-8B84-61AD8C9D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8EFFA-61CA-455A-8617-D1861EAC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69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58E-B363-44C1-A2BA-99EF89372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462C6-F340-48B8-B27B-3F6042CFE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E1A90-FCD5-4B0F-8153-E0DFA41F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EF0D-EB8D-4FC6-B981-107E3C96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BC469-1448-4023-A1D9-0AB5CAB9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619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418C-90D8-4FC1-8C63-459F1A2D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414E7-89F5-4476-9AF3-DD34AA0F8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D4578-11AB-4B99-A5F2-63967E8C0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13FF3-9DEF-4C06-967B-36B789F8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FF32A-CF99-411C-804B-28AED6152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144A6-5699-45EF-97DB-D8F1766C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150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7797-C143-4274-8871-AB90F1BB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F470B-0685-4786-A2E0-88146A0D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680C7-86D5-44BA-B10B-49F3422FE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551F4-0413-437B-95E3-0780CD9A1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1BA07-349C-4778-992C-D5BEF21999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06861-7FA0-446A-BC25-CB68F277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DD1D8-988B-46BD-9289-F9C51CCA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C98DB7-0994-4951-A01E-AC29AB13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960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2D31-E9AB-4430-83C8-65A7EC7B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489D0-72E2-4383-B946-32EF768AA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62911-67C9-40BC-8421-29BEB223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30FE2-E9AC-4CF7-87C0-B9A66E53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40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9F95-28A0-41A4-B376-4D1776C5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1E1F21-30E5-4CA9-99AA-CDFC9344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CA59-A832-402F-8C03-6BA30607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17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E652-AE1D-46DF-87FE-3CED26466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619B-6CC6-4AE0-8431-272A823AF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880A0-424F-4A45-A5CB-09854D57C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CF5DF-BAB3-4A2B-BDB0-A517D413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BFEB4-1E82-407D-BC96-65087CB6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7E737-78B8-4613-B4A8-840FC4BE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53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DF8B-905B-4D2E-B41B-5C77D035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CADEB8-03CD-4241-B54A-9201BF49C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8B1C7-0F6C-4D64-B3F5-80D15C2D2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06AF3-2EC4-44F6-931A-E51A1654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C3476-8ADA-44F3-A019-A206219D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340E9-44F4-460D-A458-1114D88A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81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D0D64-8EF9-4AE6-942B-6F59C6ED1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F8306-329A-4CB7-A498-B419BA59F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9835-33D0-4809-8DC3-C01215B7B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AA1EE-057C-481D-A6A7-C8C0F3361E0C}" type="datetimeFigureOut">
              <a:rPr lang="en-GB" smtClean="0"/>
              <a:t>16/12/2019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FAC0C-6F77-41E5-9E9A-154E16172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35468-1E67-4236-922C-8A702AF9E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4A809-1098-4572-93BE-2521E8441C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72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F6E1-919A-4C87-92D7-29F836BD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Travelling on bicycle, </a:t>
            </a:r>
            <a:r>
              <a:rPr lang="en-US" sz="6000" b="1" dirty="0"/>
              <a:t>without planning ahead</a:t>
            </a:r>
          </a:p>
        </p:txBody>
      </p:sp>
      <p:pic>
        <p:nvPicPr>
          <p:cNvPr id="5" name="Content Placeholder 4" descr="A picture containing outdoor, tree, street, bicycle&#10;&#10;Description automatically generated">
            <a:extLst>
              <a:ext uri="{FF2B5EF4-FFF2-40B4-BE49-F238E27FC236}">
                <a16:creationId xmlns:a16="http://schemas.microsoft.com/office/drawing/2014/main" id="{A089751F-05D1-48A2-9FA1-E5453DA52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b="4757"/>
          <a:stretch/>
        </p:blipFill>
        <p:spPr>
          <a:xfrm rot="5400000">
            <a:off x="-1101851" y="1101852"/>
            <a:ext cx="685800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3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eople walking on a brick building&#10;&#10;Description automatically generated">
            <a:extLst>
              <a:ext uri="{FF2B5EF4-FFF2-40B4-BE49-F238E27FC236}">
                <a16:creationId xmlns:a16="http://schemas.microsoft.com/office/drawing/2014/main" id="{A919BEC6-096E-49E1-A080-3BD54C0FB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edroom with a bed and a chair in a room&#10;&#10;Description automatically generated">
            <a:extLst>
              <a:ext uri="{FF2B5EF4-FFF2-40B4-BE49-F238E27FC236}">
                <a16:creationId xmlns:a16="http://schemas.microsoft.com/office/drawing/2014/main" id="{AC93F002-F8ED-45B5-97BC-7EF3439E2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3A61-65D6-473A-B287-D54B9D52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62272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treet scene with focus on the side of a building&#10;&#10;Description automatically generated">
            <a:extLst>
              <a:ext uri="{FF2B5EF4-FFF2-40B4-BE49-F238E27FC236}">
                <a16:creationId xmlns:a16="http://schemas.microsoft.com/office/drawing/2014/main" id="{5F93D00C-BD75-475E-9DD5-455C8675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0" r="18403"/>
          <a:stretch/>
        </p:blipFill>
        <p:spPr>
          <a:xfrm>
            <a:off x="0" y="0"/>
            <a:ext cx="4154210" cy="4462272"/>
          </a:xfrm>
          <a:prstGeom prst="rect">
            <a:avLst/>
          </a:prstGeom>
        </p:spPr>
      </p:pic>
      <p:pic>
        <p:nvPicPr>
          <p:cNvPr id="9" name="Picture 8" descr="A tree in a park&#10;&#10;Description automatically generated">
            <a:extLst>
              <a:ext uri="{FF2B5EF4-FFF2-40B4-BE49-F238E27FC236}">
                <a16:creationId xmlns:a16="http://schemas.microsoft.com/office/drawing/2014/main" id="{18BAF11C-E720-47A1-B9EC-1CFCA467A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5" r="24968"/>
          <a:stretch/>
        </p:blipFill>
        <p:spPr>
          <a:xfrm>
            <a:off x="4154210" y="0"/>
            <a:ext cx="4154210" cy="4462272"/>
          </a:xfrm>
          <a:prstGeom prst="rect">
            <a:avLst/>
          </a:prstGeom>
        </p:spPr>
      </p:pic>
      <p:pic>
        <p:nvPicPr>
          <p:cNvPr id="5" name="Content Placeholder 4" descr="An empty road&#10;&#10;Description automatically generated">
            <a:extLst>
              <a:ext uri="{FF2B5EF4-FFF2-40B4-BE49-F238E27FC236}">
                <a16:creationId xmlns:a16="http://schemas.microsoft.com/office/drawing/2014/main" id="{0F4F06F2-E386-488F-807C-F641D281C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2" r="19731"/>
          <a:stretch/>
        </p:blipFill>
        <p:spPr>
          <a:xfrm>
            <a:off x="8308419" y="-1"/>
            <a:ext cx="4154209" cy="44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3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ath with trees on the side of a dirt road&#10;&#10;Description automatically generated">
            <a:extLst>
              <a:ext uri="{FF2B5EF4-FFF2-40B4-BE49-F238E27FC236}">
                <a16:creationId xmlns:a16="http://schemas.microsoft.com/office/drawing/2014/main" id="{D32D43B3-FAE0-4FE4-9252-6B75B942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torcycle parked on the side of a dirt field&#10;&#10;Description automatically generated">
            <a:extLst>
              <a:ext uri="{FF2B5EF4-FFF2-40B4-BE49-F238E27FC236}">
                <a16:creationId xmlns:a16="http://schemas.microsoft.com/office/drawing/2014/main" id="{C6C53750-AF8E-4FE1-BD19-7039BA6A8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w grazing on a dry grass field&#10;&#10;Description automatically generated">
            <a:extLst>
              <a:ext uri="{FF2B5EF4-FFF2-40B4-BE49-F238E27FC236}">
                <a16:creationId xmlns:a16="http://schemas.microsoft.com/office/drawing/2014/main" id="{118C0F06-9CB1-4829-BD31-A22EC176E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on a sidewalk&#10;&#10;Description automatically generated">
            <a:extLst>
              <a:ext uri="{FF2B5EF4-FFF2-40B4-BE49-F238E27FC236}">
                <a16:creationId xmlns:a16="http://schemas.microsoft.com/office/drawing/2014/main" id="{366949BA-9CDA-4193-9746-6CA236018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16721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bike down a dirt road&#10;&#10;Description automatically generated">
            <a:extLst>
              <a:ext uri="{FF2B5EF4-FFF2-40B4-BE49-F238E27FC236}">
                <a16:creationId xmlns:a16="http://schemas.microsoft.com/office/drawing/2014/main" id="{85095FDA-DFD3-4011-9A70-7A4F38266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85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F6E1-919A-4C87-92D7-29F836BD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A0B79B01-577C-4C1A-B7C5-664CCC3F2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090"/>
            <a:ext cx="12217765" cy="2199191"/>
          </a:xfrm>
          <a:prstGeom prst="rect">
            <a:avLst/>
          </a:prstGeom>
        </p:spPr>
      </p:pic>
      <p:pic>
        <p:nvPicPr>
          <p:cNvPr id="7" name="Picture 6" descr="A field of grass&#10;&#10;Description automatically generated">
            <a:extLst>
              <a:ext uri="{FF2B5EF4-FFF2-40B4-BE49-F238E27FC236}">
                <a16:creationId xmlns:a16="http://schemas.microsoft.com/office/drawing/2014/main" id="{B6482BD9-6B96-4B20-92D4-458193C54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1818"/>
            <a:ext cx="12192000" cy="30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2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cky mountain&#10;&#10;Description automatically generated">
            <a:extLst>
              <a:ext uri="{FF2B5EF4-FFF2-40B4-BE49-F238E27FC236}">
                <a16:creationId xmlns:a16="http://schemas.microsoft.com/office/drawing/2014/main" id="{B219ADA4-15D2-4166-899F-19506F4C8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3" b="70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E709-FEAB-4D87-AB85-A12B867721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61010-489E-482E-B69C-8F74E6399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erson riding a bike down a dirt road&#10;&#10;Description automatically generated">
            <a:extLst>
              <a:ext uri="{FF2B5EF4-FFF2-40B4-BE49-F238E27FC236}">
                <a16:creationId xmlns:a16="http://schemas.microsoft.com/office/drawing/2014/main" id="{7A05B3FB-E2F4-4198-99AE-9FFC47C07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/>
          <a:stretch/>
        </p:blipFill>
        <p:spPr>
          <a:xfrm>
            <a:off x="0" y="0"/>
            <a:ext cx="12192000" cy="79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7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3B57-702C-42D8-AFB0-E6A7E5AC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Lost 2, gained a new</a:t>
            </a:r>
          </a:p>
        </p:txBody>
      </p:sp>
      <p:pic>
        <p:nvPicPr>
          <p:cNvPr id="5" name="Content Placeholder 4" descr="A picture containing text, engine&#10;&#10;Description automatically generated">
            <a:extLst>
              <a:ext uri="{FF2B5EF4-FFF2-40B4-BE49-F238E27FC236}">
                <a16:creationId xmlns:a16="http://schemas.microsoft.com/office/drawing/2014/main" id="{08E1037D-F27D-4DFA-ABB5-478970A1E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1"/>
          <a:stretch/>
        </p:blipFill>
        <p:spPr>
          <a:xfrm rot="5400000">
            <a:off x="-1101851" y="1101852"/>
            <a:ext cx="685800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2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itting on a bench next to a tree&#10;&#10;Description automatically generated">
            <a:extLst>
              <a:ext uri="{FF2B5EF4-FFF2-40B4-BE49-F238E27FC236}">
                <a16:creationId xmlns:a16="http://schemas.microsoft.com/office/drawing/2014/main" id="{B1D9175A-92CE-4AD5-BC48-F3668FC93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" b="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56F22-756A-4D1E-8713-68E633088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Back to the rural area</a:t>
            </a:r>
          </a:p>
        </p:txBody>
      </p:sp>
      <p:pic>
        <p:nvPicPr>
          <p:cNvPr id="5" name="Content Placeholder 4" descr="A picture containing building, table, flower, living&#10;&#10;Description automatically generated">
            <a:extLst>
              <a:ext uri="{FF2B5EF4-FFF2-40B4-BE49-F238E27FC236}">
                <a16:creationId xmlns:a16="http://schemas.microsoft.com/office/drawing/2014/main" id="{97023B8B-AF04-4189-A2D7-C4BE70217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18" b="1"/>
          <a:stretch/>
        </p:blipFill>
        <p:spPr>
          <a:xfrm rot="5400000">
            <a:off x="-1101851" y="1101852"/>
            <a:ext cx="685800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3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bicycle on a road&#10;&#10;Description automatically generated">
            <a:extLst>
              <a:ext uri="{FF2B5EF4-FFF2-40B4-BE49-F238E27FC236}">
                <a16:creationId xmlns:a16="http://schemas.microsoft.com/office/drawing/2014/main" id="{F33378DC-1A44-440D-A6CD-ED3305DC8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341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0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408B4CA6-993E-4F4C-8F7C-EFCB27A31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8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ss, outdoor, sheep, field&#10;&#10;Description automatically generated">
            <a:extLst>
              <a:ext uri="{FF2B5EF4-FFF2-40B4-BE49-F238E27FC236}">
                <a16:creationId xmlns:a16="http://schemas.microsoft.com/office/drawing/2014/main" id="{3520CE58-2692-4E1C-AE34-9D1187A04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6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stle on top of a building&#10;&#10;Description automatically generated">
            <a:extLst>
              <a:ext uri="{FF2B5EF4-FFF2-40B4-BE49-F238E27FC236}">
                <a16:creationId xmlns:a16="http://schemas.microsoft.com/office/drawing/2014/main" id="{F466568D-3A13-496B-AB5C-EBA81E972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1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</Words>
  <Application>Microsoft Office PowerPoint</Application>
  <PresentationFormat>Widescreen</PresentationFormat>
  <Paragraphs>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Travelling on bicycle, without planning ahead</vt:lpstr>
      <vt:lpstr>PowerPoint Presentation</vt:lpstr>
      <vt:lpstr>Lost 2, gained a new</vt:lpstr>
      <vt:lpstr>PowerPoint Presentation</vt:lpstr>
      <vt:lpstr>Back to the rural area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Travelling on bicycle, without planning ahead</dc:title>
  <dc:creator>Alex Frenkel</dc:creator>
  <cp:lastModifiedBy>Alex Frenkel</cp:lastModifiedBy>
  <cp:revision>1</cp:revision>
  <dcterms:created xsi:type="dcterms:W3CDTF">2019-12-16T10:41:26Z</dcterms:created>
  <dcterms:modified xsi:type="dcterms:W3CDTF">2019-12-16T10:43:20Z</dcterms:modified>
</cp:coreProperties>
</file>